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9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1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33248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48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28597" y="3596158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chemeClr val="tx2">
                    <a:lumMod val="60000"/>
                    <a:lumOff val="4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Team Members</a:t>
            </a:r>
            <a:endParaRPr lang="en-US" sz="486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134359" y="43125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Minal </a:t>
            </a:r>
            <a:r>
              <a:rPr lang="en-US" sz="2000" dirty="0" err="1">
                <a:solidFill>
                  <a:schemeClr val="bg1"/>
                </a:solidFill>
                <a:latin typeface="Chakra Petch"/>
              </a:rPr>
              <a:t>Rajeshirke</a:t>
            </a:r>
            <a:endParaRPr lang="en-US" sz="2000" dirty="0">
              <a:solidFill>
                <a:schemeClr val="bg1"/>
              </a:solidFill>
              <a:latin typeface="Chakra Petch"/>
            </a:endParaRP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Shraddha Hiremath</a:t>
            </a: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hakra Petch"/>
              </a:rPr>
              <a:t>Ganeshwar</a:t>
            </a:r>
            <a:r>
              <a:rPr lang="en-US" sz="2000" dirty="0">
                <a:solidFill>
                  <a:schemeClr val="bg1"/>
                </a:solidFill>
                <a:latin typeface="Chakra Petch"/>
              </a:rPr>
              <a:t> Patra</a:t>
            </a:r>
          </a:p>
          <a:p>
            <a:pPr marL="571500" indent="-571500" algn="l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hakra Petch"/>
              </a:rPr>
              <a:t>Aditya Raj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FBE789E8-82B6-744E-21C1-FE9907BB21BE}"/>
              </a:ext>
            </a:extLst>
          </p:cNvPr>
          <p:cNvSpPr txBox="1"/>
          <p:nvPr/>
        </p:nvSpPr>
        <p:spPr>
          <a:xfrm>
            <a:off x="6288297" y="7254677"/>
            <a:ext cx="837535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kra Petch"/>
              </a:rPr>
              <a:t>Mentor name </a:t>
            </a:r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hakra Petch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Chakra Petch"/>
              </a:rPr>
              <a:t>Suramya</a:t>
            </a:r>
            <a:r>
              <a:rPr lang="en-US" sz="4000" dirty="0">
                <a:solidFill>
                  <a:schemeClr val="bg1"/>
                </a:solidFill>
                <a:latin typeface="Chakra Petch"/>
              </a:rPr>
              <a:t> Biswas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11D6F3-D671-1996-AE96-7C28E996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84" y="2626797"/>
            <a:ext cx="5056034" cy="3256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ECB6C-E560-BDD2-C93B-03EE48339342}"/>
              </a:ext>
            </a:extLst>
          </p:cNvPr>
          <p:cNvSpPr txBox="1"/>
          <p:nvPr/>
        </p:nvSpPr>
        <p:spPr>
          <a:xfrm>
            <a:off x="5949324" y="725186"/>
            <a:ext cx="8151656" cy="220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07" b="0" i="0" u="none" strike="noStrike" kern="0" cap="none" spc="-67" normalizeH="0" baseline="0" noProof="0" dirty="0">
                <a:ln>
                  <a:noFill/>
                </a:ln>
                <a:solidFill>
                  <a:srgbClr val="FA95AF"/>
                </a:solidFill>
                <a:effectLst/>
                <a:uLnTx/>
                <a:uFillTx/>
                <a:latin typeface="Anton" pitchFamily="34" charset="0"/>
                <a:ea typeface="Anton" pitchFamily="34" charset="-122"/>
                <a:cs typeface="Anton" pitchFamily="34" charset="-120"/>
              </a:rPr>
              <a:t>Online Gym Management System</a:t>
            </a:r>
            <a:endParaRPr kumimoji="0" lang="en-US" sz="670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23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556272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Key Features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864037" y="3698081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Online Gym Management System offers a comprehensive platform for streamlining gym booking operations, providing a seamless experience for both admins and customers. Key features include gym item </a:t>
            </a:r>
            <a:r>
              <a:rPr lang="en-US" sz="1944" kern="0" spc="-39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management, slot </a:t>
            </a: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booking and feedback system.</a:t>
            </a:r>
            <a:endParaRPr lang="en-US" sz="1944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CCD0EDB-8DCC-FBE3-016C-3AAE11E0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494" y="2556272"/>
            <a:ext cx="5043460" cy="3117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341602"/>
            <a:ext cx="4868942" cy="35462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095"/>
            <a:ext cx="7199308" cy="2008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8000" kern="0" spc="-6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</a:t>
            </a:r>
            <a:endParaRPr lang="en-US" sz="8000" dirty="0"/>
          </a:p>
        </p:txBody>
      </p:sp>
      <p:sp>
        <p:nvSpPr>
          <p:cNvPr id="7" name="Text 3"/>
          <p:cNvSpPr/>
          <p:nvPr/>
        </p:nvSpPr>
        <p:spPr>
          <a:xfrm>
            <a:off x="6350436" y="361288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the Online Gym Management System, a user-friendly platform designed to streamline gym booking operations and enhance customer experience. This presentation will outline the key features and functionalities of the system.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864037" y="691753"/>
            <a:ext cx="69371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522515" y="1913658"/>
            <a:ext cx="8039594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Front-end       : 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Server Pages , CSS ,   </a:t>
            </a:r>
          </a:p>
          <a:p>
            <a:pPr>
              <a:lnSpc>
                <a:spcPts val="3110"/>
              </a:lnSpc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    JavaScript.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Back-end        :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Spring boot , Spring data JPA ,</a:t>
            </a:r>
          </a:p>
          <a:p>
            <a:pPr>
              <a:lnSpc>
                <a:spcPts val="3110"/>
              </a:lnSpc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                           Spring MVC, Spring Security.</a:t>
            </a:r>
          </a:p>
          <a:p>
            <a:pPr>
              <a:lnSpc>
                <a:spcPts val="3110"/>
              </a:lnSpc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>
              <a:lnSpc>
                <a:spcPts val="3110"/>
              </a:lnSpc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Web Server    :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Apache Tomcat. </a:t>
            </a:r>
          </a:p>
          <a:p>
            <a:pPr>
              <a:lnSpc>
                <a:spcPts val="3110"/>
              </a:lnSpc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Database        :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MySQL.</a:t>
            </a:r>
          </a:p>
          <a:p>
            <a:pPr marL="0" indent="0">
              <a:lnSpc>
                <a:spcPts val="3110"/>
              </a:lnSpc>
              <a:buNone/>
            </a:pPr>
            <a:endParaRPr lang="en-US" sz="3000" kern="0" spc="-39" dirty="0">
              <a:solidFill>
                <a:srgbClr val="E0D6DE"/>
              </a:solidFill>
              <a:latin typeface="Fira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3000" b="1" kern="0" spc="-39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 charset="0"/>
              </a:rPr>
              <a:t>IDE                    :    </a:t>
            </a: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Eclipse ide for enterprise java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3000" kern="0" spc="-39" dirty="0">
                <a:solidFill>
                  <a:srgbClr val="E0D6DE"/>
                </a:solidFill>
                <a:latin typeface="Fira Sans" pitchFamily="34" charset="0"/>
              </a:rPr>
              <a:t>                            and web developers.</a:t>
            </a:r>
            <a:endParaRPr lang="en-US" sz="300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BA8236F-5FBB-3F6C-272A-84962B55521B}"/>
              </a:ext>
            </a:extLst>
          </p:cNvPr>
          <p:cNvSpPr/>
          <p:nvPr/>
        </p:nvSpPr>
        <p:spPr>
          <a:xfrm>
            <a:off x="8769926" y="0"/>
            <a:ext cx="5860473" cy="8229600"/>
          </a:xfrm>
          <a:custGeom>
            <a:avLst/>
            <a:gdLst/>
            <a:ahLst/>
            <a:cxnLst/>
            <a:rect l="l" t="t" r="r" b="b"/>
            <a:pathLst>
              <a:path w="11453776" h="10287000">
                <a:moveTo>
                  <a:pt x="0" y="0"/>
                </a:moveTo>
                <a:lnTo>
                  <a:pt x="11453776" y="0"/>
                </a:lnTo>
                <a:lnTo>
                  <a:pt x="114537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5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09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 Dashboard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Gym Item Management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new gym items to the system.  View a list of all gym items.   Update existing gym items.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Timing Slot Management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Schedule and manage gym slot timings.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View, update, and cancel slot bookings.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Management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View customers feedbacks.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Delete customers.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20782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4054167" y="230772"/>
            <a:ext cx="6204466" cy="607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782"/>
              </a:lnSpc>
              <a:buNone/>
            </a:pPr>
            <a:r>
              <a:rPr lang="en-US" sz="3826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Adding and Modifying Gym Items</a:t>
            </a:r>
            <a:endParaRPr lang="en-US" sz="3826" dirty="0"/>
          </a:p>
        </p:txBody>
      </p:sp>
      <p:sp>
        <p:nvSpPr>
          <p:cNvPr id="6" name="Shape 3"/>
          <p:cNvSpPr/>
          <p:nvPr/>
        </p:nvSpPr>
        <p:spPr>
          <a:xfrm>
            <a:off x="2232629" y="2245520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373205" y="2307991"/>
            <a:ext cx="93464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95" dirty="0"/>
          </a:p>
        </p:txBody>
      </p:sp>
      <p:sp>
        <p:nvSpPr>
          <p:cNvPr id="8" name="Text 5"/>
          <p:cNvSpPr/>
          <p:nvPr/>
        </p:nvSpPr>
        <p:spPr>
          <a:xfrm>
            <a:off x="1382086" y="1107938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Item Details</a:t>
            </a:r>
            <a:endParaRPr lang="en-US" sz="1913" dirty="0"/>
          </a:p>
        </p:txBody>
      </p:sp>
      <p:sp>
        <p:nvSpPr>
          <p:cNvPr id="9" name="Text 6"/>
          <p:cNvSpPr/>
          <p:nvPr/>
        </p:nvSpPr>
        <p:spPr>
          <a:xfrm>
            <a:off x="50546" y="1611241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enter gym item name and Total seats.</a:t>
            </a:r>
            <a:endParaRPr lang="en-US" sz="1530" dirty="0"/>
          </a:p>
        </p:txBody>
      </p:sp>
      <p:sp>
        <p:nvSpPr>
          <p:cNvPr id="11" name="Text 8"/>
          <p:cNvSpPr/>
          <p:nvPr/>
        </p:nvSpPr>
        <p:spPr>
          <a:xfrm>
            <a:off x="7244477" y="5633085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endParaRPr lang="en-US" sz="2295" dirty="0"/>
          </a:p>
        </p:txBody>
      </p:sp>
      <p:sp>
        <p:nvSpPr>
          <p:cNvPr id="14" name="Shape 11"/>
          <p:cNvSpPr/>
          <p:nvPr/>
        </p:nvSpPr>
        <p:spPr>
          <a:xfrm>
            <a:off x="12135300" y="2245520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2266389" y="2307989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</a:rPr>
              <a:t>3</a:t>
            </a:r>
            <a:endParaRPr lang="en-US" sz="2295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52F91AE-E54E-515E-D6C2-77622F3D4C5C}"/>
              </a:ext>
            </a:extLst>
          </p:cNvPr>
          <p:cNvSpPr/>
          <p:nvPr/>
        </p:nvSpPr>
        <p:spPr>
          <a:xfrm>
            <a:off x="11156492" y="1104056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Edit Item Details</a:t>
            </a:r>
            <a:endParaRPr lang="en-US" sz="1913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CE69A772-D449-A6EB-1250-D931F271C6D0}"/>
              </a:ext>
            </a:extLst>
          </p:cNvPr>
          <p:cNvSpPr/>
          <p:nvPr/>
        </p:nvSpPr>
        <p:spPr>
          <a:xfrm>
            <a:off x="10178229" y="1611241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edit gym item details.</a:t>
            </a:r>
            <a:endParaRPr lang="en-US" sz="1530" dirty="0"/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55207DF6-8540-702A-5DC7-5B7BFAEAFE49}"/>
              </a:ext>
            </a:extLst>
          </p:cNvPr>
          <p:cNvSpPr/>
          <p:nvPr/>
        </p:nvSpPr>
        <p:spPr>
          <a:xfrm>
            <a:off x="7002551" y="4425531"/>
            <a:ext cx="437198" cy="437198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CF03C29A-4C45-12AC-0C10-2337FF16EE7B}"/>
              </a:ext>
            </a:extLst>
          </p:cNvPr>
          <p:cNvSpPr/>
          <p:nvPr/>
        </p:nvSpPr>
        <p:spPr>
          <a:xfrm>
            <a:off x="7162539" y="4478960"/>
            <a:ext cx="141208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kern="0" spc="-23" dirty="0">
                <a:solidFill>
                  <a:srgbClr val="E0D6DE"/>
                </a:solidFill>
                <a:latin typeface="Anton" pitchFamily="34" charset="0"/>
              </a:rPr>
              <a:t>2</a:t>
            </a:r>
            <a:endParaRPr lang="en-US" sz="2295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C662165C-6A55-9D5E-0491-0DB20489C8B1}"/>
              </a:ext>
            </a:extLst>
          </p:cNvPr>
          <p:cNvSpPr/>
          <p:nvPr/>
        </p:nvSpPr>
        <p:spPr>
          <a:xfrm>
            <a:off x="6083361" y="3588531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View Item Details</a:t>
            </a:r>
            <a:endParaRPr lang="en-US" sz="1913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6E2295E-5828-C941-32D1-7D6F6738F063}"/>
              </a:ext>
            </a:extLst>
          </p:cNvPr>
          <p:cNvSpPr/>
          <p:nvPr/>
        </p:nvSpPr>
        <p:spPr>
          <a:xfrm>
            <a:off x="4883343" y="3914265"/>
            <a:ext cx="4822150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view item details</a:t>
            </a:r>
            <a:endParaRPr lang="en-US" sz="153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6C8395-764D-3D6D-4633-A303A58B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6" y="2879493"/>
            <a:ext cx="5691851" cy="23679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F518DB-CB0F-0BB3-3474-02908F3C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67" y="5392231"/>
            <a:ext cx="6753125" cy="27535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A47298-8D9D-9592-A147-A7675BA6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890" y="2879493"/>
            <a:ext cx="5930685" cy="2367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kern="0" spc="-4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Timing Slot Management</a:t>
            </a:r>
            <a:endParaRPr lang="en-US" sz="47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Create New Slot</a:t>
            </a:r>
            <a:endParaRPr lang="en-US" sz="2373" dirty="0"/>
          </a:p>
        </p:txBody>
      </p:sp>
      <p:sp>
        <p:nvSpPr>
          <p:cNvPr id="9" name="Text 4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the time and price for the slot.</a:t>
            </a:r>
            <a:endParaRPr lang="en-US" sz="189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Assign Gym Items</a:t>
            </a:r>
            <a:endParaRPr lang="en-US" sz="2373" dirty="0"/>
          </a:p>
        </p:txBody>
      </p:sp>
      <p:sp>
        <p:nvSpPr>
          <p:cNvPr id="12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which gym items are available for use during this slot.</a:t>
            </a:r>
            <a:endParaRPr lang="en-US" sz="189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Edit Price</a:t>
            </a:r>
            <a:endParaRPr lang="en-US" sz="2373" dirty="0"/>
          </a:p>
        </p:txBody>
      </p:sp>
      <p:sp>
        <p:nvSpPr>
          <p:cNvPr id="15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kern="0" spc="-38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Edit price for the slot.</a:t>
            </a:r>
            <a:endParaRPr lang="en-US" sz="1898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5798A-A79D-608D-05DC-5926853AB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032" y="2927271"/>
            <a:ext cx="5212458" cy="29322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8047" y="6089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Dashboard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1381991" y="1691079"/>
            <a:ext cx="6897973" cy="4378836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E77B0B0E-CC0A-5EFC-4714-6E2B38D60FBE}"/>
              </a:ext>
            </a:extLst>
          </p:cNvPr>
          <p:cNvSpPr/>
          <p:nvPr/>
        </p:nvSpPr>
        <p:spPr>
          <a:xfrm>
            <a:off x="1381991" y="1718821"/>
            <a:ext cx="686749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641724EF-1FB7-7514-1A35-978A5151B9D1}"/>
              </a:ext>
            </a:extLst>
          </p:cNvPr>
          <p:cNvSpPr/>
          <p:nvPr/>
        </p:nvSpPr>
        <p:spPr>
          <a:xfrm>
            <a:off x="1399308" y="3177012"/>
            <a:ext cx="687372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2A7D7FFD-134F-C769-F230-B404D5E5557C}"/>
              </a:ext>
            </a:extLst>
          </p:cNvPr>
          <p:cNvSpPr/>
          <p:nvPr/>
        </p:nvSpPr>
        <p:spPr>
          <a:xfrm>
            <a:off x="1381991" y="3912127"/>
            <a:ext cx="6877191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E7FE8702-8D85-AA0B-22AE-ABD2582A8336}"/>
              </a:ext>
            </a:extLst>
          </p:cNvPr>
          <p:cNvSpPr/>
          <p:nvPr/>
        </p:nvSpPr>
        <p:spPr>
          <a:xfrm>
            <a:off x="1399308" y="4639491"/>
            <a:ext cx="688065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AD0CFF67-A4E3-77C7-33A1-ED7E3642B550}"/>
              </a:ext>
            </a:extLst>
          </p:cNvPr>
          <p:cNvSpPr/>
          <p:nvPr/>
        </p:nvSpPr>
        <p:spPr>
          <a:xfrm>
            <a:off x="1381991" y="2453938"/>
            <a:ext cx="6873726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59C66739-FC6E-448B-10C9-FE2F18F2A028}"/>
              </a:ext>
            </a:extLst>
          </p:cNvPr>
          <p:cNvSpPr/>
          <p:nvPr/>
        </p:nvSpPr>
        <p:spPr>
          <a:xfrm>
            <a:off x="1368135" y="5363397"/>
            <a:ext cx="6897973" cy="706517"/>
          </a:xfrm>
          <a:prstGeom prst="rect">
            <a:avLst/>
          </a:prstGeom>
          <a:solidFill>
            <a:schemeClr val="bg2">
              <a:lumMod val="90000"/>
              <a:alpha val="4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0E4370C3-0C43-C888-6F9C-406C89BCD25B}"/>
              </a:ext>
            </a:extLst>
          </p:cNvPr>
          <p:cNvSpPr/>
          <p:nvPr/>
        </p:nvSpPr>
        <p:spPr>
          <a:xfrm>
            <a:off x="3347411" y="184832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Registration</a:t>
            </a:r>
            <a:endParaRPr lang="en-US" sz="2373" dirty="0"/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23BB7492-7651-5A0D-F166-6E68E68915A3}"/>
              </a:ext>
            </a:extLst>
          </p:cNvPr>
          <p:cNvSpPr/>
          <p:nvPr/>
        </p:nvSpPr>
        <p:spPr>
          <a:xfrm>
            <a:off x="3372848" y="2635489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Login</a:t>
            </a:r>
            <a:endParaRPr lang="en-US" sz="2373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D46E8950-177F-14FA-047A-D8B4D4CB1932}"/>
              </a:ext>
            </a:extLst>
          </p:cNvPr>
          <p:cNvSpPr/>
          <p:nvPr/>
        </p:nvSpPr>
        <p:spPr>
          <a:xfrm>
            <a:off x="3347411" y="337058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</a:t>
            </a:r>
            <a:endParaRPr lang="en-US" sz="2373" dirty="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2629D13A-140D-A30B-1549-1BF77A1ECE4D}"/>
              </a:ext>
            </a:extLst>
          </p:cNvPr>
          <p:cNvSpPr/>
          <p:nvPr/>
        </p:nvSpPr>
        <p:spPr>
          <a:xfrm>
            <a:off x="3395901" y="403214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View Bookings</a:t>
            </a:r>
            <a:endParaRPr lang="en-US" sz="2373" dirty="0"/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68210C2D-CD3B-26AE-F1A3-D548D5A4255D}"/>
              </a:ext>
            </a:extLst>
          </p:cNvPr>
          <p:cNvSpPr/>
          <p:nvPr/>
        </p:nvSpPr>
        <p:spPr>
          <a:xfrm>
            <a:off x="3333556" y="476989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Bookings</a:t>
            </a:r>
            <a:endParaRPr lang="en-US" sz="2373" dirty="0"/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C6158600-EF8E-89EC-B0F2-BFC056074A04}"/>
              </a:ext>
            </a:extLst>
          </p:cNvPr>
          <p:cNvSpPr/>
          <p:nvPr/>
        </p:nvSpPr>
        <p:spPr>
          <a:xfrm>
            <a:off x="3375119" y="5559599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6"/>
              </a:lnSpc>
              <a:buNone/>
            </a:pPr>
            <a:r>
              <a:rPr lang="en-US" sz="2373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Feedback</a:t>
            </a:r>
            <a:endParaRPr lang="en-US" sz="2373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C52C07-5A23-A2A4-6A77-A03D2A7C6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158" y="2635489"/>
            <a:ext cx="5184084" cy="2727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1648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6940" y="468605"/>
            <a:ext cx="65446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 and Cancelling</a:t>
            </a:r>
          </a:p>
          <a:p>
            <a:pPr marL="0" indent="0" algn="ctr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for Customers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1082337" y="2447548"/>
            <a:ext cx="11870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Slots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2713666"/>
            <a:ext cx="6613684" cy="646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110"/>
              </a:lnSpc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can choose slots according to their flexible timing.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kern="0" spc="-39" dirty="0">
              <a:solidFill>
                <a:srgbClr val="E0D6DE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355986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1052036" y="3683551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3648039"/>
            <a:ext cx="382893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Gym Item and book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402863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gym item attached with that slot and book it.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55378" y="4701247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1055051" y="4818732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1588424" y="4809426"/>
            <a:ext cx="51661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Booking Confirmation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1588424" y="528351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Shows the booking success message after booking the slot.</a:t>
            </a:r>
            <a:endParaRPr lang="en-US" sz="1944" dirty="0"/>
          </a:p>
        </p:txBody>
      </p:sp>
      <p:sp>
        <p:nvSpPr>
          <p:cNvPr id="21" name="Shape 11">
            <a:extLst>
              <a:ext uri="{FF2B5EF4-FFF2-40B4-BE49-F238E27FC236}">
                <a16:creationId xmlns:a16="http://schemas.microsoft.com/office/drawing/2014/main" id="{4550D4CD-FBEE-605F-665F-915E373B7D26}"/>
              </a:ext>
            </a:extLst>
          </p:cNvPr>
          <p:cNvSpPr/>
          <p:nvPr/>
        </p:nvSpPr>
        <p:spPr>
          <a:xfrm>
            <a:off x="841522" y="5892738"/>
            <a:ext cx="555427" cy="555427"/>
          </a:xfrm>
          <a:prstGeom prst="roundRect">
            <a:avLst>
              <a:gd name="adj" fmla="val 8001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76A38183-0D83-5749-BBA7-B08553FB0FF8}"/>
              </a:ext>
            </a:extLst>
          </p:cNvPr>
          <p:cNvSpPr/>
          <p:nvPr/>
        </p:nvSpPr>
        <p:spPr>
          <a:xfrm>
            <a:off x="1057956" y="6003723"/>
            <a:ext cx="17930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29" dirty="0">
                <a:solidFill>
                  <a:srgbClr val="E0D6DE"/>
                </a:solidFill>
                <a:latin typeface="Anton" pitchFamily="34" charset="0"/>
              </a:rPr>
              <a:t>4</a:t>
            </a:r>
            <a:endParaRPr lang="en-US" sz="2916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28ED56CE-245B-4AD4-A1CE-BD88E42E1E41}"/>
              </a:ext>
            </a:extLst>
          </p:cNvPr>
          <p:cNvSpPr/>
          <p:nvPr/>
        </p:nvSpPr>
        <p:spPr>
          <a:xfrm>
            <a:off x="1595350" y="5990529"/>
            <a:ext cx="51661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</a:rPr>
              <a:t>View bookings and cancel it</a:t>
            </a:r>
            <a:endParaRPr lang="en-US" sz="243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3955B2DC-B51B-654D-C128-5C835D47C92B}"/>
              </a:ext>
            </a:extLst>
          </p:cNvPr>
          <p:cNvSpPr/>
          <p:nvPr/>
        </p:nvSpPr>
        <p:spPr>
          <a:xfrm>
            <a:off x="1574568" y="64334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Customer have the option to view bookings and cancel their it if needed.</a:t>
            </a:r>
            <a:endParaRPr lang="en-US" sz="1944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E62C8E-7B67-8E1D-892B-7ABE8AAE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821" y="2869526"/>
            <a:ext cx="5075261" cy="27407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9184C1-D70C-64CC-D04D-F9F5AA7D2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821" y="41459"/>
            <a:ext cx="5075261" cy="2740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826ED4-5752-42AF-FB67-E1B64FECD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821" y="5642325"/>
            <a:ext cx="5075261" cy="25178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64037" y="379535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4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Slot Booking and Cancelling for Customer by Admin</a:t>
            </a:r>
            <a:endParaRPr lang="en-US" sz="486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32" y="4937165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608" y="5666117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slot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666608" y="6459770"/>
            <a:ext cx="294786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time slot and slot price that suits customer schedule.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004" y="4937165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82189" y="566611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Customer and</a:t>
            </a:r>
          </a:p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gym items</a:t>
            </a:r>
            <a:endParaRPr lang="en-US" sz="2430" dirty="0"/>
          </a:p>
        </p:txBody>
      </p:sp>
      <p:sp>
        <p:nvSpPr>
          <p:cNvPr id="11" name="Text 6"/>
          <p:cNvSpPr/>
          <p:nvPr/>
        </p:nvSpPr>
        <p:spPr>
          <a:xfrm>
            <a:off x="4182189" y="6449379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select customers by their username , select gym items and book.</a:t>
            </a:r>
            <a:endParaRPr lang="en-US" sz="1944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6961" y="4937165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77866" y="5666118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Confirm Booking</a:t>
            </a:r>
            <a:endParaRPr lang="en-US" sz="2430" dirty="0"/>
          </a:p>
        </p:txBody>
      </p:sp>
      <p:sp>
        <p:nvSpPr>
          <p:cNvPr id="17" name="Text 10"/>
          <p:cNvSpPr/>
          <p:nvPr/>
        </p:nvSpPr>
        <p:spPr>
          <a:xfrm>
            <a:off x="7888255" y="6490943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Shows the booking success message after booking the slot.</a:t>
            </a:r>
            <a:endParaRPr lang="en-US" sz="1944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BF0BBD91-C66A-A4C6-420A-C02D41B0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2918" y="4937165"/>
            <a:ext cx="617220" cy="617220"/>
          </a:xfrm>
          <a:prstGeom prst="rect">
            <a:avLst/>
          </a:prstGeom>
        </p:spPr>
      </p:pic>
      <p:sp>
        <p:nvSpPr>
          <p:cNvPr id="20" name="Text 9">
            <a:extLst>
              <a:ext uri="{FF2B5EF4-FFF2-40B4-BE49-F238E27FC236}">
                <a16:creationId xmlns:a16="http://schemas.microsoft.com/office/drawing/2014/main" id="{3F1256FF-84EE-CFC0-D5FF-DD6131405BCB}"/>
              </a:ext>
            </a:extLst>
          </p:cNvPr>
          <p:cNvSpPr/>
          <p:nvPr/>
        </p:nvSpPr>
        <p:spPr>
          <a:xfrm>
            <a:off x="11438485" y="5683435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8D0D2E49-4CFE-4199-FEBE-C8654FD18AB5}"/>
              </a:ext>
            </a:extLst>
          </p:cNvPr>
          <p:cNvSpPr/>
          <p:nvPr/>
        </p:nvSpPr>
        <p:spPr>
          <a:xfrm>
            <a:off x="11448876" y="5673044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38"/>
              </a:lnSpc>
              <a:buNone/>
            </a:pPr>
            <a:r>
              <a:rPr lang="en-US" sz="243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Cancel Booking</a:t>
            </a:r>
            <a:endParaRPr lang="en-US" sz="243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C0448CB0-4AA4-4A87-CC11-73A59283C70C}"/>
              </a:ext>
            </a:extLst>
          </p:cNvPr>
          <p:cNvSpPr/>
          <p:nvPr/>
        </p:nvSpPr>
        <p:spPr>
          <a:xfrm>
            <a:off x="11480048" y="6518651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0D6DE"/>
                </a:solidFill>
                <a:latin typeface="Fira Sans" pitchFamily="34" charset="0"/>
              </a:rPr>
              <a:t>Admin can see all the bookings done by customers and able to cancel bookings.</a:t>
            </a:r>
            <a:endParaRPr lang="en-US" sz="1944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8F643A-0123-8C46-DA26-AA742A92D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3" y="181401"/>
            <a:ext cx="6545653" cy="3018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A1B8B6-3DB7-066B-0632-38E397B5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199" y="181401"/>
            <a:ext cx="6292893" cy="30188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498</TotalTime>
  <Words>440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Anton</vt:lpstr>
      <vt:lpstr>Arial</vt:lpstr>
      <vt:lpstr>Calibri</vt:lpstr>
      <vt:lpstr>Chakra Petch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rutuja rajeshirke</cp:lastModifiedBy>
  <cp:revision>19</cp:revision>
  <dcterms:created xsi:type="dcterms:W3CDTF">2024-07-27T17:09:37Z</dcterms:created>
  <dcterms:modified xsi:type="dcterms:W3CDTF">2024-08-02T09:36:09Z</dcterms:modified>
</cp:coreProperties>
</file>